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1" r:id="rId4"/>
    <p:sldMasterId id="2147483674" r:id="rId5"/>
    <p:sldMasterId id="214748368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5670550" cx="10080625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hIpQTR2haHV0VXDHm2U4/Ptlty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15" Type="http://customschemas.google.com/relationships/presentationmetadata" Target="metadata"/><Relationship Id="rId14" Type="http://schemas.openxmlformats.org/officeDocument/2006/relationships/slide" Target="slides/slide7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1bb701f16f_1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1bb701f16f_1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8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2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4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5"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6"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98" name="Google Shape;98;p19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14" name="Google Shape;114;p21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20" name="Google Shape;120;p22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26" name="Google Shape;126;p23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33" name="Google Shape;133;p24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38" name="Google Shape;138;p25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idx="1"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43" name="Google Shape;143;p26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27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27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51" name="Google Shape;151;p2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4" name="Google Shape;24;p9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8"/>
          <p:cNvSpPr txBox="1"/>
          <p:nvPr>
            <p:ph idx="3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59" name="Google Shape;159;p2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29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3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29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67" name="Google Shape;167;p29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idx="2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2" name="Google Shape;172;p30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0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74" name="Google Shape;174;p30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31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31"/>
          <p:cNvSpPr txBox="1"/>
          <p:nvPr>
            <p:ph idx="4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31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83" name="Google Shape;183;p31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7" name="Google Shape;187;p32"/>
          <p:cNvSpPr txBox="1"/>
          <p:nvPr>
            <p:ph idx="2"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8" name="Google Shape;188;p32"/>
          <p:cNvSpPr txBox="1"/>
          <p:nvPr>
            <p:ph idx="3"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9" name="Google Shape;189;p32"/>
          <p:cNvSpPr txBox="1"/>
          <p:nvPr>
            <p:ph idx="4"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0" name="Google Shape;190;p32"/>
          <p:cNvSpPr txBox="1"/>
          <p:nvPr>
            <p:ph idx="5"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32"/>
          <p:cNvSpPr txBox="1"/>
          <p:nvPr>
            <p:ph idx="6"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32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94" name="Google Shape;194;p32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10" name="Google Shape;210;p34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5"/>
          <p:cNvSpPr txBox="1"/>
          <p:nvPr>
            <p:ph idx="1"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16" name="Google Shape;216;p35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6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0" name="Google Shape;220;p36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22" name="Google Shape;222;p36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7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37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3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29" name="Google Shape;229;p3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34" name="Google Shape;234;p3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"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0" name="Google Shape;30;p10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>
            <p:ph idx="1"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39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9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39" name="Google Shape;239;p39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40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40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40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0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47" name="Google Shape;247;p40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1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41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41"/>
          <p:cNvSpPr txBox="1"/>
          <p:nvPr>
            <p:ph idx="3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3" name="Google Shape;253;p41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55" name="Google Shape;255;p41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2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42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p42"/>
          <p:cNvSpPr txBox="1"/>
          <p:nvPr>
            <p:ph idx="3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1" name="Google Shape;261;p42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63" name="Google Shape;263;p42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43"/>
          <p:cNvSpPr txBox="1"/>
          <p:nvPr>
            <p:ph idx="1"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7" name="Google Shape;267;p43"/>
          <p:cNvSpPr txBox="1"/>
          <p:nvPr>
            <p:ph idx="2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8" name="Google Shape;268;p43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4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70" name="Google Shape;270;p43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4" name="Google Shape;274;p44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5" name="Google Shape;275;p44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6" name="Google Shape;276;p44"/>
          <p:cNvSpPr txBox="1"/>
          <p:nvPr>
            <p:ph idx="4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7" name="Google Shape;277;p44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4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79" name="Google Shape;279;p44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5"/>
          <p:cNvSpPr txBox="1"/>
          <p:nvPr>
            <p:ph idx="1"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3" name="Google Shape;283;p45"/>
          <p:cNvSpPr txBox="1"/>
          <p:nvPr>
            <p:ph idx="2"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4" name="Google Shape;284;p45"/>
          <p:cNvSpPr txBox="1"/>
          <p:nvPr>
            <p:ph idx="3"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5" name="Google Shape;285;p45"/>
          <p:cNvSpPr txBox="1"/>
          <p:nvPr>
            <p:ph idx="4"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6" name="Google Shape;286;p45"/>
          <p:cNvSpPr txBox="1"/>
          <p:nvPr>
            <p:ph idx="5"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6"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8" name="Google Shape;288;p45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90" name="Google Shape;290;p45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06" name="Google Shape;306;p4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48"/>
          <p:cNvSpPr txBox="1"/>
          <p:nvPr>
            <p:ph idx="1"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0" name="Google Shape;310;p4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12" name="Google Shape;312;p4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49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6" name="Google Shape;316;p49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9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18" name="Google Shape;318;p49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1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7" name="Google Shape;37;p11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0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50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2" name="Google Shape;322;p50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3" name="Google Shape;323;p50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50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25" name="Google Shape;325;p50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1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1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5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30" name="Google Shape;330;p51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2"/>
          <p:cNvSpPr txBox="1"/>
          <p:nvPr>
            <p:ph idx="1"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3" name="Google Shape;333;p52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5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35" name="Google Shape;335;p52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3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53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9" name="Google Shape;339;p53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0" name="Google Shape;340;p53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1" name="Google Shape;341;p53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5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43" name="Google Shape;343;p53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54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7" name="Google Shape;347;p54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8" name="Google Shape;348;p54"/>
          <p:cNvSpPr txBox="1"/>
          <p:nvPr>
            <p:ph idx="3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9" name="Google Shape;349;p54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5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51" name="Google Shape;351;p54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55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5" name="Google Shape;355;p55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6" name="Google Shape;356;p55"/>
          <p:cNvSpPr txBox="1"/>
          <p:nvPr>
            <p:ph idx="3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7" name="Google Shape;357;p55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5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59" name="Google Shape;359;p55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56"/>
          <p:cNvSpPr txBox="1"/>
          <p:nvPr>
            <p:ph idx="1"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3" name="Google Shape;363;p56"/>
          <p:cNvSpPr txBox="1"/>
          <p:nvPr>
            <p:ph idx="2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4" name="Google Shape;364;p56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5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66" name="Google Shape;366;p56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57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0" name="Google Shape;370;p57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1" name="Google Shape;371;p57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2" name="Google Shape;372;p57"/>
          <p:cNvSpPr txBox="1"/>
          <p:nvPr>
            <p:ph idx="4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3" name="Google Shape;373;p5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5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75" name="Google Shape;375;p5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8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58"/>
          <p:cNvSpPr txBox="1"/>
          <p:nvPr>
            <p:ph idx="1"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9" name="Google Shape;379;p58"/>
          <p:cNvSpPr txBox="1"/>
          <p:nvPr>
            <p:ph idx="2"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0" name="Google Shape;380;p58"/>
          <p:cNvSpPr txBox="1"/>
          <p:nvPr>
            <p:ph idx="3"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4"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5"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3" name="Google Shape;383;p58"/>
          <p:cNvSpPr txBox="1"/>
          <p:nvPr>
            <p:ph idx="6"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4" name="Google Shape;384;p58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58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sz="1400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386" name="Google Shape;386;p58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42" name="Google Shape;42;p12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idx="1"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47" name="Google Shape;47;p13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2"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3"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55" name="Google Shape;55;p14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3"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2"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3"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/>
          <p:nvPr/>
        </p:nvSpPr>
        <p:spPr>
          <a:xfrm>
            <a:off x="0" y="4320000"/>
            <a:ext cx="1980000" cy="1350000"/>
          </a:xfrm>
          <a:custGeom>
            <a:rect b="b" l="l" r="r" t="t"/>
            <a:pathLst>
              <a:path extrusionOk="0" h="3750" w="5500">
                <a:moveTo>
                  <a:pt x="0" y="0"/>
                </a:moveTo>
                <a:lnTo>
                  <a:pt x="0" y="3750"/>
                </a:lnTo>
                <a:lnTo>
                  <a:pt x="5500" y="375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</p:sp>
      <p:sp>
        <p:nvSpPr>
          <p:cNvPr id="7" name="Google Shape;7;p7"/>
          <p:cNvSpPr/>
          <p:nvPr/>
        </p:nvSpPr>
        <p:spPr>
          <a:xfrm>
            <a:off x="0" y="0"/>
            <a:ext cx="1080000" cy="3420000"/>
          </a:xfrm>
          <a:custGeom>
            <a:rect b="b" l="l" r="r" t="t"/>
            <a:pathLst>
              <a:path extrusionOk="0" h="9500" w="3000">
                <a:moveTo>
                  <a:pt x="0" y="0"/>
                </a:moveTo>
                <a:lnTo>
                  <a:pt x="0" y="9500"/>
                </a:lnTo>
                <a:lnTo>
                  <a:pt x="3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</p:sp>
      <p:sp>
        <p:nvSpPr>
          <p:cNvPr id="8" name="Google Shape;8;p7"/>
          <p:cNvSpPr/>
          <p:nvPr/>
        </p:nvSpPr>
        <p:spPr>
          <a:xfrm>
            <a:off x="7740000" y="0"/>
            <a:ext cx="2340000" cy="1620000"/>
          </a:xfrm>
          <a:custGeom>
            <a:rect b="b" l="l" r="r" t="t"/>
            <a:pathLst>
              <a:path extrusionOk="0" h="4500" w="6500">
                <a:moveTo>
                  <a:pt x="6500" y="0"/>
                </a:moveTo>
                <a:lnTo>
                  <a:pt x="0" y="0"/>
                </a:lnTo>
                <a:lnTo>
                  <a:pt x="6500" y="4500"/>
                </a:lnTo>
                <a:lnTo>
                  <a:pt x="6500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</p:sp>
      <p:sp>
        <p:nvSpPr>
          <p:cNvPr id="9" name="Google Shape;9;p7"/>
          <p:cNvSpPr/>
          <p:nvPr/>
        </p:nvSpPr>
        <p:spPr>
          <a:xfrm>
            <a:off x="9000000" y="2520000"/>
            <a:ext cx="1080000" cy="3150000"/>
          </a:xfrm>
          <a:custGeom>
            <a:rect b="b" l="l" r="r" t="t"/>
            <a:pathLst>
              <a:path extrusionOk="0" h="8750" w="3000">
                <a:moveTo>
                  <a:pt x="3000" y="8750"/>
                </a:moveTo>
                <a:lnTo>
                  <a:pt x="3000" y="0"/>
                </a:lnTo>
                <a:lnTo>
                  <a:pt x="0" y="8750"/>
                </a:lnTo>
                <a:lnTo>
                  <a:pt x="3000" y="8750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</p:sp>
      <p:sp>
        <p:nvSpPr>
          <p:cNvPr id="10" name="Google Shape;10;p7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808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3" name="Google Shape;13;p7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7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/>
          <p:nvPr/>
        </p:nvSpPr>
        <p:spPr>
          <a:xfrm>
            <a:off x="0" y="0"/>
            <a:ext cx="4860000" cy="2880000"/>
          </a:xfrm>
          <a:custGeom>
            <a:rect b="b" l="l" r="r" t="t"/>
            <a:pathLst>
              <a:path extrusionOk="0" h="8000" w="13500">
                <a:moveTo>
                  <a:pt x="0" y="0"/>
                </a:moveTo>
                <a:lnTo>
                  <a:pt x="0" y="500"/>
                </a:lnTo>
                <a:lnTo>
                  <a:pt x="10404" y="8000"/>
                </a:lnTo>
                <a:lnTo>
                  <a:pt x="135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</p:sp>
      <p:sp>
        <p:nvSpPr>
          <p:cNvPr id="101" name="Google Shape;101;p20"/>
          <p:cNvSpPr/>
          <p:nvPr/>
        </p:nvSpPr>
        <p:spPr>
          <a:xfrm>
            <a:off x="4320000" y="0"/>
            <a:ext cx="5760000" cy="2160000"/>
          </a:xfrm>
          <a:custGeom>
            <a:rect b="b" l="l" r="r" t="t"/>
            <a:pathLst>
              <a:path extrusionOk="0" h="6000" w="16000">
                <a:moveTo>
                  <a:pt x="16000" y="0"/>
                </a:moveTo>
                <a:lnTo>
                  <a:pt x="2500" y="0"/>
                </a:lnTo>
                <a:lnTo>
                  <a:pt x="0" y="6000"/>
                </a:lnTo>
                <a:lnTo>
                  <a:pt x="16000" y="2500"/>
                </a:lnTo>
                <a:lnTo>
                  <a:pt x="16000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</p:sp>
      <p:sp>
        <p:nvSpPr>
          <p:cNvPr id="102" name="Google Shape;102;p20"/>
          <p:cNvSpPr/>
          <p:nvPr/>
        </p:nvSpPr>
        <p:spPr>
          <a:xfrm>
            <a:off x="5580000" y="1260000"/>
            <a:ext cx="4500000" cy="3780000"/>
          </a:xfrm>
          <a:custGeom>
            <a:rect b="b" l="l" r="r" t="t"/>
            <a:pathLst>
              <a:path extrusionOk="0" h="10500" w="12500">
                <a:moveTo>
                  <a:pt x="12500" y="10500"/>
                </a:moveTo>
                <a:lnTo>
                  <a:pt x="12500" y="0"/>
                </a:lnTo>
                <a:lnTo>
                  <a:pt x="0" y="2500"/>
                </a:lnTo>
                <a:lnTo>
                  <a:pt x="12500" y="1050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</p:sp>
      <p:sp>
        <p:nvSpPr>
          <p:cNvPr id="103" name="Google Shape;103;p20"/>
          <p:cNvSpPr/>
          <p:nvPr/>
        </p:nvSpPr>
        <p:spPr>
          <a:xfrm>
            <a:off x="5580000" y="3060000"/>
            <a:ext cx="4500000" cy="2610000"/>
          </a:xfrm>
          <a:custGeom>
            <a:rect b="b" l="l" r="r" t="t"/>
            <a:pathLst>
              <a:path extrusionOk="0" h="7250" w="12500">
                <a:moveTo>
                  <a:pt x="12500" y="7250"/>
                </a:moveTo>
                <a:lnTo>
                  <a:pt x="12500" y="6500"/>
                </a:lnTo>
                <a:lnTo>
                  <a:pt x="2000" y="0"/>
                </a:lnTo>
                <a:lnTo>
                  <a:pt x="0" y="7250"/>
                </a:lnTo>
                <a:lnTo>
                  <a:pt x="12500" y="7250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</p:sp>
      <p:sp>
        <p:nvSpPr>
          <p:cNvPr id="104" name="Google Shape;104;p20"/>
          <p:cNvSpPr/>
          <p:nvPr/>
        </p:nvSpPr>
        <p:spPr>
          <a:xfrm>
            <a:off x="0" y="3764880"/>
            <a:ext cx="5760000" cy="1905120"/>
          </a:xfrm>
          <a:custGeom>
            <a:rect b="b" l="l" r="r" t="t"/>
            <a:pathLst>
              <a:path extrusionOk="0" h="5292" w="16000">
                <a:moveTo>
                  <a:pt x="0" y="5292"/>
                </a:moveTo>
                <a:lnTo>
                  <a:pt x="14500" y="5292"/>
                </a:lnTo>
                <a:lnTo>
                  <a:pt x="16000" y="0"/>
                </a:lnTo>
                <a:lnTo>
                  <a:pt x="0" y="2542"/>
                </a:lnTo>
                <a:lnTo>
                  <a:pt x="0" y="5292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</p:sp>
      <p:sp>
        <p:nvSpPr>
          <p:cNvPr id="105" name="Google Shape;105;p20"/>
          <p:cNvSpPr/>
          <p:nvPr/>
        </p:nvSpPr>
        <p:spPr>
          <a:xfrm>
            <a:off x="0" y="540000"/>
            <a:ext cx="4320000" cy="3780000"/>
          </a:xfrm>
          <a:custGeom>
            <a:rect b="b" l="l" r="r" t="t"/>
            <a:pathLst>
              <a:path extrusionOk="0" h="10500" w="12000">
                <a:moveTo>
                  <a:pt x="0" y="0"/>
                </a:moveTo>
                <a:lnTo>
                  <a:pt x="0" y="10500"/>
                </a:lnTo>
                <a:lnTo>
                  <a:pt x="12000" y="850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</p:sp>
      <p:sp>
        <p:nvSpPr>
          <p:cNvPr id="106" name="Google Shape;106;p20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780000" y="1980000"/>
            <a:ext cx="2520000" cy="18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type="title"/>
          </p:nvPr>
        </p:nvSpPr>
        <p:spPr>
          <a:xfrm>
            <a:off x="540000" y="180000"/>
            <a:ext cx="396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/>
          <p:nvPr/>
        </p:nvSpPr>
        <p:spPr>
          <a:xfrm>
            <a:off x="-36720" y="0"/>
            <a:ext cx="3276720" cy="3240000"/>
          </a:xfrm>
          <a:custGeom>
            <a:rect b="b" l="l" r="r" t="t"/>
            <a:pathLst>
              <a:path extrusionOk="0" h="9000" w="9102">
                <a:moveTo>
                  <a:pt x="0" y="0"/>
                </a:moveTo>
                <a:lnTo>
                  <a:pt x="9102" y="0"/>
                </a:lnTo>
                <a:lnTo>
                  <a:pt x="6102" y="9000"/>
                </a:lnTo>
                <a:lnTo>
                  <a:pt x="102" y="450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</p:sp>
      <p:sp>
        <p:nvSpPr>
          <p:cNvPr id="197" name="Google Shape;197;p33"/>
          <p:cNvSpPr/>
          <p:nvPr/>
        </p:nvSpPr>
        <p:spPr>
          <a:xfrm>
            <a:off x="3240000" y="0"/>
            <a:ext cx="5400000" cy="1080000"/>
          </a:xfrm>
          <a:custGeom>
            <a:rect b="b" l="l" r="r" t="t"/>
            <a:pathLst>
              <a:path extrusionOk="0" h="3000" w="15000">
                <a:moveTo>
                  <a:pt x="1000" y="0"/>
                </a:moveTo>
                <a:lnTo>
                  <a:pt x="0" y="3000"/>
                </a:lnTo>
                <a:lnTo>
                  <a:pt x="15000" y="0"/>
                </a:lnTo>
                <a:lnTo>
                  <a:pt x="1000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</p:sp>
      <p:sp>
        <p:nvSpPr>
          <p:cNvPr id="198" name="Google Shape;198;p33"/>
          <p:cNvSpPr/>
          <p:nvPr/>
        </p:nvSpPr>
        <p:spPr>
          <a:xfrm>
            <a:off x="6120000" y="0"/>
            <a:ext cx="3960000" cy="3780000"/>
          </a:xfrm>
          <a:custGeom>
            <a:rect b="b" l="l" r="r" t="t"/>
            <a:pathLst>
              <a:path extrusionOk="0" h="10500" w="11000">
                <a:moveTo>
                  <a:pt x="11000" y="0"/>
                </a:moveTo>
                <a:lnTo>
                  <a:pt x="0" y="2500"/>
                </a:lnTo>
                <a:lnTo>
                  <a:pt x="11000" y="10500"/>
                </a:lnTo>
                <a:lnTo>
                  <a:pt x="11000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</p:sp>
      <p:sp>
        <p:nvSpPr>
          <p:cNvPr id="199" name="Google Shape;199;p33"/>
          <p:cNvSpPr/>
          <p:nvPr/>
        </p:nvSpPr>
        <p:spPr>
          <a:xfrm>
            <a:off x="6840000" y="2520000"/>
            <a:ext cx="3240000" cy="3150000"/>
          </a:xfrm>
          <a:custGeom>
            <a:rect b="b" l="l" r="r" t="t"/>
            <a:pathLst>
              <a:path extrusionOk="0" h="8750" w="9000">
                <a:moveTo>
                  <a:pt x="9000" y="4500"/>
                </a:moveTo>
                <a:lnTo>
                  <a:pt x="3000" y="0"/>
                </a:lnTo>
                <a:lnTo>
                  <a:pt x="0" y="8750"/>
                </a:lnTo>
                <a:lnTo>
                  <a:pt x="9000" y="8750"/>
                </a:lnTo>
                <a:lnTo>
                  <a:pt x="9000" y="4500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</p:sp>
      <p:sp>
        <p:nvSpPr>
          <p:cNvPr id="200" name="Google Shape;200;p33"/>
          <p:cNvSpPr/>
          <p:nvPr/>
        </p:nvSpPr>
        <p:spPr>
          <a:xfrm>
            <a:off x="1800000" y="4500000"/>
            <a:ext cx="5040000" cy="1170000"/>
          </a:xfrm>
          <a:custGeom>
            <a:rect b="b" l="l" r="r" t="t"/>
            <a:pathLst>
              <a:path extrusionOk="0" h="3250" w="14000">
                <a:moveTo>
                  <a:pt x="0" y="3250"/>
                </a:moveTo>
                <a:lnTo>
                  <a:pt x="13000" y="3250"/>
                </a:lnTo>
                <a:lnTo>
                  <a:pt x="14000" y="0"/>
                </a:lnTo>
                <a:lnTo>
                  <a:pt x="0" y="3250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</p:sp>
      <p:sp>
        <p:nvSpPr>
          <p:cNvPr id="201" name="Google Shape;201;p33"/>
          <p:cNvSpPr/>
          <p:nvPr/>
        </p:nvSpPr>
        <p:spPr>
          <a:xfrm>
            <a:off x="-36720" y="2160000"/>
            <a:ext cx="3996720" cy="3538800"/>
          </a:xfrm>
          <a:custGeom>
            <a:rect b="b" l="l" r="r" t="t"/>
            <a:pathLst>
              <a:path extrusionOk="0" h="9830" w="11102">
                <a:moveTo>
                  <a:pt x="0" y="9830"/>
                </a:moveTo>
                <a:lnTo>
                  <a:pt x="1602" y="9830"/>
                </a:lnTo>
                <a:lnTo>
                  <a:pt x="11102" y="7500"/>
                </a:lnTo>
                <a:lnTo>
                  <a:pt x="102" y="0"/>
                </a:lnTo>
                <a:lnTo>
                  <a:pt x="0" y="983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</p:sp>
      <p:sp>
        <p:nvSpPr>
          <p:cNvPr id="202" name="Google Shape;202;p33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just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3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Verdana"/>
              <a:buNone/>
              <a:defRPr b="0" i="0" sz="1400" u="none" cap="none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205" name="Google Shape;205;p33"/>
          <p:cNvSpPr txBox="1"/>
          <p:nvPr>
            <p:ph type="title"/>
          </p:nvPr>
        </p:nvSpPr>
        <p:spPr>
          <a:xfrm>
            <a:off x="2880000" y="900000"/>
            <a:ext cx="432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2880000" y="2160000"/>
            <a:ext cx="4320000" cy="25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/>
          <p:nvPr/>
        </p:nvSpPr>
        <p:spPr>
          <a:xfrm>
            <a:off x="0" y="0"/>
            <a:ext cx="1980000" cy="3420000"/>
          </a:xfrm>
          <a:custGeom>
            <a:rect b="b" l="l" r="r" t="t"/>
            <a:pathLst>
              <a:path extrusionOk="0" h="9500" w="5500">
                <a:moveTo>
                  <a:pt x="0" y="0"/>
                </a:moveTo>
                <a:lnTo>
                  <a:pt x="0" y="8000"/>
                </a:lnTo>
                <a:lnTo>
                  <a:pt x="2500" y="9500"/>
                </a:lnTo>
                <a:lnTo>
                  <a:pt x="55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>
            <a:noFill/>
          </a:ln>
        </p:spPr>
      </p:sp>
      <p:sp>
        <p:nvSpPr>
          <p:cNvPr id="293" name="Google Shape;293;p46"/>
          <p:cNvSpPr/>
          <p:nvPr/>
        </p:nvSpPr>
        <p:spPr>
          <a:xfrm>
            <a:off x="2340000" y="0"/>
            <a:ext cx="1980000" cy="360000"/>
          </a:xfrm>
          <a:custGeom>
            <a:rect b="b" l="l" r="r" t="t"/>
            <a:pathLst>
              <a:path extrusionOk="0" h="1000" w="5500">
                <a:moveTo>
                  <a:pt x="500" y="0"/>
                </a:moveTo>
                <a:lnTo>
                  <a:pt x="0" y="1000"/>
                </a:lnTo>
                <a:lnTo>
                  <a:pt x="5500" y="0"/>
                </a:lnTo>
                <a:lnTo>
                  <a:pt x="500" y="0"/>
                </a:lnTo>
                <a:close/>
              </a:path>
            </a:pathLst>
          </a:custGeom>
          <a:solidFill>
            <a:srgbClr val="EA7500"/>
          </a:solidFill>
          <a:ln>
            <a:noFill/>
          </a:ln>
        </p:spPr>
      </p:sp>
      <p:sp>
        <p:nvSpPr>
          <p:cNvPr id="294" name="Google Shape;294;p46"/>
          <p:cNvSpPr/>
          <p:nvPr/>
        </p:nvSpPr>
        <p:spPr>
          <a:xfrm>
            <a:off x="6480000" y="0"/>
            <a:ext cx="3600000" cy="2700000"/>
          </a:xfrm>
          <a:custGeom>
            <a:rect b="b" l="l" r="r" t="t"/>
            <a:pathLst>
              <a:path extrusionOk="0" h="7500" w="10000">
                <a:moveTo>
                  <a:pt x="10000" y="0"/>
                </a:moveTo>
                <a:lnTo>
                  <a:pt x="1000" y="0"/>
                </a:lnTo>
                <a:lnTo>
                  <a:pt x="0" y="500"/>
                </a:lnTo>
                <a:lnTo>
                  <a:pt x="10000" y="7500"/>
                </a:lnTo>
                <a:lnTo>
                  <a:pt x="10000" y="0"/>
                </a:lnTo>
                <a:close/>
              </a:path>
            </a:pathLst>
          </a:custGeom>
          <a:solidFill>
            <a:srgbClr val="E8A202"/>
          </a:solidFill>
          <a:ln>
            <a:noFill/>
          </a:ln>
        </p:spPr>
      </p:sp>
      <p:sp>
        <p:nvSpPr>
          <p:cNvPr id="295" name="Google Shape;295;p46"/>
          <p:cNvSpPr/>
          <p:nvPr/>
        </p:nvSpPr>
        <p:spPr>
          <a:xfrm>
            <a:off x="8100000" y="2340000"/>
            <a:ext cx="1980000" cy="3330000"/>
          </a:xfrm>
          <a:custGeom>
            <a:rect b="b" l="l" r="r" t="t"/>
            <a:pathLst>
              <a:path extrusionOk="0" h="9250" w="5500">
                <a:moveTo>
                  <a:pt x="5500" y="9250"/>
                </a:moveTo>
                <a:lnTo>
                  <a:pt x="5500" y="2000"/>
                </a:lnTo>
                <a:lnTo>
                  <a:pt x="3000" y="0"/>
                </a:lnTo>
                <a:lnTo>
                  <a:pt x="0" y="9250"/>
                </a:lnTo>
                <a:lnTo>
                  <a:pt x="5500" y="9250"/>
                </a:lnTo>
                <a:close/>
              </a:path>
            </a:pathLst>
          </a:custGeom>
          <a:solidFill>
            <a:srgbClr val="168253"/>
          </a:solidFill>
          <a:ln>
            <a:noFill/>
          </a:ln>
        </p:spPr>
      </p:sp>
      <p:sp>
        <p:nvSpPr>
          <p:cNvPr id="296" name="Google Shape;296;p46"/>
          <p:cNvSpPr/>
          <p:nvPr/>
        </p:nvSpPr>
        <p:spPr>
          <a:xfrm>
            <a:off x="5940000" y="5220000"/>
            <a:ext cx="1800000" cy="450000"/>
          </a:xfrm>
          <a:custGeom>
            <a:rect b="b" l="l" r="r" t="t"/>
            <a:pathLst>
              <a:path extrusionOk="0" h="1250" w="5000">
                <a:moveTo>
                  <a:pt x="4500" y="1250"/>
                </a:moveTo>
                <a:lnTo>
                  <a:pt x="5000" y="0"/>
                </a:lnTo>
                <a:lnTo>
                  <a:pt x="0" y="1250"/>
                </a:lnTo>
                <a:lnTo>
                  <a:pt x="4500" y="1250"/>
                </a:lnTo>
                <a:close/>
              </a:path>
            </a:pathLst>
          </a:custGeom>
          <a:solidFill>
            <a:srgbClr val="3465A4"/>
          </a:solidFill>
          <a:ln>
            <a:noFill/>
          </a:ln>
        </p:spPr>
      </p:sp>
      <p:sp>
        <p:nvSpPr>
          <p:cNvPr id="297" name="Google Shape;297;p46"/>
          <p:cNvSpPr/>
          <p:nvPr/>
        </p:nvSpPr>
        <p:spPr>
          <a:xfrm>
            <a:off x="0" y="3240000"/>
            <a:ext cx="3240000" cy="2430000"/>
          </a:xfrm>
          <a:custGeom>
            <a:rect b="b" l="l" r="r" t="t"/>
            <a:pathLst>
              <a:path extrusionOk="0" h="6750" w="9000">
                <a:moveTo>
                  <a:pt x="0" y="0"/>
                </a:moveTo>
                <a:lnTo>
                  <a:pt x="0" y="6750"/>
                </a:lnTo>
                <a:lnTo>
                  <a:pt x="9000" y="675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>
            <a:noFill/>
          </a:ln>
        </p:spPr>
      </p:sp>
      <p:sp>
        <p:nvSpPr>
          <p:cNvPr id="298" name="Google Shape;298;p46"/>
          <p:cNvSpPr txBox="1"/>
          <p:nvPr>
            <p:ph type="title"/>
          </p:nvPr>
        </p:nvSpPr>
        <p:spPr>
          <a:xfrm>
            <a:off x="1800000" y="360000"/>
            <a:ext cx="648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1800000" y="1440000"/>
            <a:ext cx="648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46"/>
          <p:cNvSpPr txBox="1"/>
          <p:nvPr>
            <p:ph idx="10"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6"/>
          <p:cNvSpPr txBox="1"/>
          <p:nvPr>
            <p:ph idx="11"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DDDDDD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DDDDD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"/>
          <p:cNvSpPr txBox="1"/>
          <p:nvPr>
            <p:ph type="title"/>
          </p:nvPr>
        </p:nvSpPr>
        <p:spPr>
          <a:xfrm>
            <a:off x="540000" y="3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Verdana"/>
              <a:buNone/>
            </a:pPr>
            <a:r>
              <a:rPr b="0" lang="hu-HU" sz="3000" strike="noStrike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Nevezetességek projekt</a:t>
            </a:r>
            <a:endParaRPr/>
          </a:p>
        </p:txBody>
      </p:sp>
      <p:sp>
        <p:nvSpPr>
          <p:cNvPr id="392" name="Google Shape;392;p1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3" name="Google Shape;393;p1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"/>
          <p:cNvSpPr txBox="1"/>
          <p:nvPr>
            <p:ph type="title"/>
          </p:nvPr>
        </p:nvSpPr>
        <p:spPr>
          <a:xfrm>
            <a:off x="720000" y="360000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Verdana"/>
              <a:buNone/>
            </a:pPr>
            <a:r>
              <a:rPr b="0" lang="hu-HU" sz="3000" strike="noStrike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A Projektről:</a:t>
            </a:r>
            <a:endParaRPr/>
          </a:p>
        </p:txBody>
      </p:sp>
      <p:sp>
        <p:nvSpPr>
          <p:cNvPr id="399" name="Google Shape;399;p2"/>
          <p:cNvSpPr txBox="1"/>
          <p:nvPr>
            <p:ph idx="1" type="body"/>
          </p:nvPr>
        </p:nvSpPr>
        <p:spPr>
          <a:xfrm>
            <a:off x="720000" y="1440000"/>
            <a:ext cx="86400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80"/>
              <a:buFont typeface="Noto Sans Symbols"/>
              <a:buChar char="●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A munkánk kész lett.</a:t>
            </a:r>
            <a:endParaRPr/>
          </a:p>
        </p:txBody>
      </p:sp>
      <p:pic>
        <p:nvPicPr>
          <p:cNvPr id="400" name="Google Shape;40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0000" y="1980000"/>
            <a:ext cx="2340000" cy="27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"/>
          <p:cNvSpPr txBox="1"/>
          <p:nvPr>
            <p:ph type="title"/>
          </p:nvPr>
        </p:nvSpPr>
        <p:spPr>
          <a:xfrm>
            <a:off x="720000" y="360000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Verdana"/>
              <a:buNone/>
            </a:pPr>
            <a:r>
              <a:rPr lang="hu-HU" sz="300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Téma:</a:t>
            </a:r>
            <a:endParaRPr b="0" sz="3000" strike="noStrike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07" name="Google Shape;407;p3"/>
          <p:cNvSpPr txBox="1"/>
          <p:nvPr>
            <p:ph idx="1" type="body"/>
          </p:nvPr>
        </p:nvSpPr>
        <p:spPr>
          <a:xfrm>
            <a:off x="720000" y="1440000"/>
            <a:ext cx="86400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80"/>
              <a:buFont typeface="Noto Sans Symbols"/>
              <a:buChar char="●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Egy kvízt csináltunk</a:t>
            </a:r>
            <a:endParaRPr/>
          </a:p>
        </p:txBody>
      </p:sp>
      <p:sp>
        <p:nvSpPr>
          <p:cNvPr id="408" name="Google Shape;408;p3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"/>
          <p:cNvSpPr txBox="1"/>
          <p:nvPr>
            <p:ph type="title"/>
          </p:nvPr>
        </p:nvSpPr>
        <p:spPr>
          <a:xfrm>
            <a:off x="720000" y="360000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Verdana"/>
              <a:buNone/>
            </a:pPr>
            <a:r>
              <a:rPr b="0" lang="hu-HU" sz="3000" strike="noStrike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Végeredményről:</a:t>
            </a:r>
            <a:endParaRPr b="0" sz="3000" strike="noStrike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4" name="Google Shape;414;p4"/>
          <p:cNvSpPr txBox="1"/>
          <p:nvPr>
            <p:ph idx="1" type="body"/>
          </p:nvPr>
        </p:nvSpPr>
        <p:spPr>
          <a:xfrm>
            <a:off x="720000" y="1440000"/>
            <a:ext cx="8640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70000" lnSpcReduction="20000"/>
          </a:bodyPr>
          <a:lstStyle/>
          <a:p>
            <a:pPr indent="-342900" lvl="0" marL="450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45000"/>
              <a:buFont typeface="Arial"/>
              <a:buChar char="•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Meg vagyunk elégedve a munkánkkal.</a:t>
            </a:r>
            <a:endParaRPr/>
          </a:p>
          <a:p>
            <a:pPr indent="-342900" lvl="0" marL="450900" marR="0" rtl="0" algn="l">
              <a:lnSpc>
                <a:spcPct val="90000"/>
              </a:lnSpc>
              <a:spcBef>
                <a:spcPts val="1060"/>
              </a:spcBef>
              <a:spcAft>
                <a:spcPts val="0"/>
              </a:spcAft>
              <a:buClr>
                <a:srgbClr val="666666"/>
              </a:buClr>
              <a:buSzPct val="45000"/>
              <a:buFont typeface="Arial"/>
              <a:buChar char="•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Habár lehetne több</a:t>
            </a:r>
            <a:endParaRPr b="0" i="0" sz="2400" u="none" cap="none" strike="noStrike">
              <a:solidFill>
                <a:srgbClr val="6666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5" name="Google Shape;415;p4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1bb701f16f_1_0"/>
          <p:cNvSpPr txBox="1"/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/>
              <a:t>Az adatbázis</a:t>
            </a:r>
            <a:endParaRPr sz="3000"/>
          </a:p>
        </p:txBody>
      </p:sp>
      <p:sp>
        <p:nvSpPr>
          <p:cNvPr id="421" name="Google Shape;421;g11bb701f16f_1_0"/>
          <p:cNvSpPr txBox="1"/>
          <p:nvPr>
            <p:ph idx="1"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2" name="Google Shape;422;g11bb701f16f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775" y="2010800"/>
            <a:ext cx="5229225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"/>
          <p:cNvSpPr txBox="1"/>
          <p:nvPr>
            <p:ph type="title"/>
          </p:nvPr>
        </p:nvSpPr>
        <p:spPr>
          <a:xfrm>
            <a:off x="900000" y="360000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Verdana"/>
              <a:buNone/>
            </a:pPr>
            <a:r>
              <a:rPr b="0" lang="hu-HU" sz="3000" strike="noStrike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Csapatunk és elosztás:</a:t>
            </a:r>
            <a:endParaRPr/>
          </a:p>
        </p:txBody>
      </p:sp>
      <p:sp>
        <p:nvSpPr>
          <p:cNvPr id="428" name="Google Shape;428;p5"/>
          <p:cNvSpPr txBox="1"/>
          <p:nvPr>
            <p:ph idx="1" type="body"/>
          </p:nvPr>
        </p:nvSpPr>
        <p:spPr>
          <a:xfrm>
            <a:off x="720000" y="1440000"/>
            <a:ext cx="86400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4000" lvl="0" marL="432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80"/>
              <a:buFont typeface="Noto Sans Symbols"/>
              <a:buChar char="●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Orosz Ákos -Python program </a:t>
            </a:r>
            <a:endParaRPr/>
          </a:p>
          <a:p>
            <a:pPr indent="-324000" lvl="0" marL="432000" marR="0" rtl="0" algn="l">
              <a:lnSpc>
                <a:spcPct val="90000"/>
              </a:lnSpc>
              <a:spcBef>
                <a:spcPts val="1060"/>
              </a:spcBef>
              <a:spcAft>
                <a:spcPts val="0"/>
              </a:spcAft>
              <a:buClr>
                <a:srgbClr val="666666"/>
              </a:buClr>
              <a:buSzPts val="1080"/>
              <a:buFont typeface="Noto Sans Symbols"/>
              <a:buChar char="●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Ócsai Márk -Python program és kép gyűjtés</a:t>
            </a:r>
            <a:endParaRPr/>
          </a:p>
          <a:p>
            <a:pPr indent="-324000" lvl="0" marL="432000" marR="0" rtl="0" algn="l">
              <a:lnSpc>
                <a:spcPct val="90000"/>
              </a:lnSpc>
              <a:spcBef>
                <a:spcPts val="1060"/>
              </a:spcBef>
              <a:spcAft>
                <a:spcPts val="0"/>
              </a:spcAft>
              <a:buClr>
                <a:srgbClr val="666666"/>
              </a:buClr>
              <a:buSzPts val="1080"/>
              <a:buFont typeface="Noto Sans Symbols"/>
              <a:buChar char="●"/>
            </a:pPr>
            <a:r>
              <a:rPr b="0" i="0" lang="hu-HU" sz="2400" u="none" cap="none" strike="noStrike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Ur Bálint – PPT készítése</a:t>
            </a:r>
            <a:endParaRPr/>
          </a:p>
        </p:txBody>
      </p:sp>
      <p:pic>
        <p:nvPicPr>
          <p:cNvPr id="429" name="Google Shape;42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0000" y="2340000"/>
            <a:ext cx="3600000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"/>
          <p:cNvSpPr txBox="1"/>
          <p:nvPr>
            <p:ph type="title"/>
          </p:nvPr>
        </p:nvSpPr>
        <p:spPr>
          <a:xfrm>
            <a:off x="720000" y="2160000"/>
            <a:ext cx="864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000"/>
              <a:buFont typeface="Verdana"/>
              <a:buNone/>
            </a:pPr>
            <a:r>
              <a:rPr b="0" lang="hu-HU" sz="4000" strike="noStrike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Köszönjük a figyelmet!</a:t>
            </a:r>
            <a:endParaRPr/>
          </a:p>
        </p:txBody>
      </p:sp>
      <p:sp>
        <p:nvSpPr>
          <p:cNvPr id="436" name="Google Shape;436;p6"/>
          <p:cNvSpPr txBox="1"/>
          <p:nvPr>
            <p:ph idx="12"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400"/>
              <a:buFont typeface="Verdana"/>
              <a:buNone/>
            </a:pPr>
            <a:fld id="{00000000-1234-1234-1234-123412341234}" type="slidenum">
              <a:rPr b="0" lang="hu-HU" sz="1400" strike="noStrike">
                <a:solidFill>
                  <a:srgbClr val="DDDDDD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2022-04-20T19:49:46Z</dcterms:created>
</cp:coreProperties>
</file>